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39"/>
    <p:restoredTop sz="94618"/>
  </p:normalViewPr>
  <p:slideViewPr>
    <p:cSldViewPr snapToGrid="0" snapToObjects="1">
      <p:cViewPr varScale="1">
        <p:scale>
          <a:sx n="210" d="100"/>
          <a:sy n="210" d="100"/>
        </p:scale>
        <p:origin x="4696" y="1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Éducation</a:t>
            </a:r>
            <a:r>
              <a:rPr dirty="0"/>
              <a:t> aux </a:t>
            </a:r>
            <a:r>
              <a:rPr dirty="0" err="1"/>
              <a:t>Médias</a:t>
            </a:r>
            <a:r>
              <a:rPr dirty="0"/>
              <a:t> &amp; Esprit Critique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Ou comment ne pas se faire </a:t>
            </a:r>
            <a:r>
              <a:rPr dirty="0" err="1"/>
              <a:t>avoir</a:t>
            </a:r>
            <a:r>
              <a:rPr dirty="0"/>
              <a:t> sur Insta, TikTok et </a:t>
            </a:r>
            <a:r>
              <a:rPr dirty="0" err="1"/>
              <a:t>ailleurs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Pourquoi c'est important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Chaque jour, tu vois des **milliers d'infos**.</a:t>
            </a:r>
          </a:p>
          <a:p>
            <a:r>
              <a:t>- Pas toutes sont vraies !</a:t>
            </a:r>
          </a:p>
          <a:p>
            <a:r>
              <a:t>- Vérifier permet d'éviter de partager des bêtises (et d'impressionner Mamie 😉).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Reconnaître une info fiable 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- Auteur clair et crédible</a:t>
            </a:r>
          </a:p>
          <a:p>
            <a:r>
              <a:t>- Sources vérifiables</a:t>
            </a:r>
          </a:p>
          <a:p>
            <a:r>
              <a:t>- Date récente</a:t>
            </a:r>
          </a:p>
          <a:p>
            <a:r>
              <a:t>- Pas de titre choc style "INCROYABLE !!!"</a:t>
            </a:r>
          </a:p>
          <a:p>
            <a:r>
              <a:t>- Faits ≠ Opinions</a:t>
            </a:r>
          </a:p>
          <a:p>
            <a:endParaRPr/>
          </a:p>
          <a:p>
            <a:r>
              <a:t>Exemple :</a:t>
            </a:r>
          </a:p>
          <a:p>
            <a:r>
              <a:t>"Un café par jour guérit toutes les maladies !" ➔ Titre clickbait, aucune preuve scientifique.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Techniques de désinformation 📢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- Titres trompeurs (clickbait)</a:t>
            </a:r>
          </a:p>
          <a:p>
            <a:r>
              <a:t>- Vieilles images recyclées</a:t>
            </a:r>
          </a:p>
          <a:p>
            <a:r>
              <a:t>- Photos truquées / deepfakes</a:t>
            </a:r>
          </a:p>
          <a:p>
            <a:r>
              <a:t>- Faux sites officiels</a:t>
            </a:r>
          </a:p>
          <a:p>
            <a:r>
              <a:t>- Émotions manipulées (peur, colère)</a:t>
            </a:r>
          </a:p>
          <a:p>
            <a:endParaRPr/>
          </a:p>
          <a:p>
            <a:r>
              <a:t>Exemple gaming 🎮 : Vidéo de guerre virale ➔ scène de jeu vidéo (Arma 3) 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Comment vérifier facilement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Croiser plusieurs sources fiables</a:t>
            </a:r>
          </a:p>
          <a:p>
            <a:r>
              <a:t>2. Chercher la source originale</a:t>
            </a:r>
          </a:p>
          <a:p>
            <a:r>
              <a:t>3. Utiliser la recherche inversée d'image</a:t>
            </a:r>
          </a:p>
          <a:p>
            <a:r>
              <a:t>4. Utiliser des sites de fact-checking (Les Décodeurs, AFP Factuel)</a:t>
            </a:r>
          </a:p>
          <a:p>
            <a:endParaRPr/>
          </a:p>
          <a:p>
            <a:r>
              <a:t>Petit défi 💥 : Retrouve l'origine d'une photo virale 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Attention à ton cerveau 🧠 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Biais de confirmation : croire ce qui nous arrange</a:t>
            </a:r>
          </a:p>
          <a:p>
            <a:r>
              <a:t>- Biais émotionnel : croire ce qui choque</a:t>
            </a:r>
          </a:p>
          <a:p>
            <a:r>
              <a:t>- Biais d'autorité : croire parce qu'une star le dit</a:t>
            </a:r>
          </a:p>
          <a:p>
            <a:endParaRPr/>
          </a:p>
          <a:p>
            <a:r>
              <a:t>Exemple sport ⚽ : "Stat choc postée par une star ➔ est-ce vrai ?"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Réflexes d'esprit critique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Qui parle ?</a:t>
            </a:r>
          </a:p>
          <a:p>
            <a:r>
              <a:t>- Comment le sait-il ?</a:t>
            </a:r>
          </a:p>
          <a:p>
            <a:r>
              <a:t>- Est-ce vérifiable ?</a:t>
            </a:r>
          </a:p>
          <a:p>
            <a:r>
              <a:t>- Est-ce trop beau (ou choquant) pour être vrai 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Exemples récents (et piégeux)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Faux montage d'Olena Zelenska dans un jet privé ✈️</a:t>
            </a:r>
          </a:p>
          <a:p>
            <a:r>
              <a:t>- Vidéo du "Fantôme de Kiev" ➔ scène de jeu vidéo</a:t>
            </a:r>
          </a:p>
          <a:p>
            <a:r>
              <a:t>- Photo d'enfant blessé ➔ vieille photo recyclée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 mot de la fin 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Ne crois pas tout ce que tu vois !</a:t>
            </a:r>
          </a:p>
          <a:p>
            <a:r>
              <a:t>- Pose des questions.</a:t>
            </a:r>
          </a:p>
          <a:p>
            <a:r>
              <a:t>- Vérifie avant de partager.</a:t>
            </a:r>
          </a:p>
          <a:p>
            <a:r>
              <a:t>- Mamie te dira merci 😊 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347</Words>
  <Application>Microsoft Macintosh PowerPoint</Application>
  <PresentationFormat>Grand écran</PresentationFormat>
  <Paragraphs>50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Éducation aux Médias &amp; Esprit Critique</vt:lpstr>
      <vt:lpstr>Pourquoi c'est important ?</vt:lpstr>
      <vt:lpstr>Reconnaître une info fiable 🔎</vt:lpstr>
      <vt:lpstr>Techniques de désinformation 📢</vt:lpstr>
      <vt:lpstr>Comment vérifier facilement ?</vt:lpstr>
      <vt:lpstr>Attention à ton cerveau 🧠 !</vt:lpstr>
      <vt:lpstr>Réflexes d'esprit critique</vt:lpstr>
      <vt:lpstr>Exemples récents (et piégeux)</vt:lpstr>
      <vt:lpstr>Le mot de la fin 🏁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MACEIRAS Jérémy</cp:lastModifiedBy>
  <cp:revision>2</cp:revision>
  <dcterms:created xsi:type="dcterms:W3CDTF">2013-01-27T09:14:16Z</dcterms:created>
  <dcterms:modified xsi:type="dcterms:W3CDTF">2025-04-26T11:44:24Z</dcterms:modified>
  <cp:category/>
</cp:coreProperties>
</file>