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CD2030-12DF-9B42-B048-3321695D1653}" v="1" dt="2025-04-26T12:01: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800" y="1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CEIRAS Jérémy" userId="3ac1e2af-f9be-4196-9cc0-e5b3614b1f55" providerId="ADAL" clId="{70CD2030-12DF-9B42-B048-3321695D1653}"/>
    <pc:docChg chg="custSel modSld modMainMaster">
      <pc:chgData name="MACEIRAS Jérémy" userId="3ac1e2af-f9be-4196-9cc0-e5b3614b1f55" providerId="ADAL" clId="{70CD2030-12DF-9B42-B048-3321695D1653}" dt="2025-04-26T12:01:43.086" v="1" actId="27636"/>
      <pc:docMkLst>
        <pc:docMk/>
      </pc:docMkLst>
      <pc:sldChg chg="modSp mod">
        <pc:chgData name="MACEIRAS Jérémy" userId="3ac1e2af-f9be-4196-9cc0-e5b3614b1f55" providerId="ADAL" clId="{70CD2030-12DF-9B42-B048-3321695D1653}" dt="2025-04-26T12:01:43.086" v="1" actId="27636"/>
        <pc:sldMkLst>
          <pc:docMk/>
          <pc:sldMk cId="0" sldId="256"/>
        </pc:sldMkLst>
        <pc:spChg chg="mod">
          <ac:chgData name="MACEIRAS Jérémy" userId="3ac1e2af-f9be-4196-9cc0-e5b3614b1f55" providerId="ADAL" clId="{70CD2030-12DF-9B42-B048-3321695D1653}" dt="2025-04-26T12:01:43.086" v="1" actId="27636"/>
          <ac:spMkLst>
            <pc:docMk/>
            <pc:sldMk cId="0" sldId="256"/>
            <ac:spMk id="2" creationId="{00000000-0000-0000-0000-000000000000}"/>
          </ac:spMkLst>
        </pc:spChg>
      </pc:sldChg>
      <pc:sldMasterChg chg="modSp modSldLayout">
        <pc:chgData name="MACEIRAS Jérémy" userId="3ac1e2af-f9be-4196-9cc0-e5b3614b1f55" providerId="ADAL" clId="{70CD2030-12DF-9B42-B048-3321695D1653}" dt="2025-04-26T12:01:42.998" v="0"/>
        <pc:sldMasterMkLst>
          <pc:docMk/>
          <pc:sldMasterMk cId="2209977519" sldId="2147483648"/>
        </pc:sldMasterMkLst>
        <pc:spChg chg="mod">
          <ac:chgData name="MACEIRAS Jérémy" userId="3ac1e2af-f9be-4196-9cc0-e5b3614b1f55" providerId="ADAL" clId="{70CD2030-12DF-9B42-B048-3321695D1653}" dt="2025-04-26T12:01:42.998" v="0"/>
          <ac:spMkLst>
            <pc:docMk/>
            <pc:sldMasterMk cId="2209977519" sldId="2147483648"/>
            <ac:spMk id="2" creationId="{00000000-0000-0000-0000-000000000000}"/>
          </ac:spMkLst>
        </pc:spChg>
        <pc:spChg chg="mod">
          <ac:chgData name="MACEIRAS Jérémy" userId="3ac1e2af-f9be-4196-9cc0-e5b3614b1f55" providerId="ADAL" clId="{70CD2030-12DF-9B42-B048-3321695D1653}" dt="2025-04-26T12:01:42.998" v="0"/>
          <ac:spMkLst>
            <pc:docMk/>
            <pc:sldMasterMk cId="2209977519" sldId="2147483648"/>
            <ac:spMk id="3" creationId="{00000000-0000-0000-0000-000000000000}"/>
          </ac:spMkLst>
        </pc:spChg>
        <pc:spChg chg="mod">
          <ac:chgData name="MACEIRAS Jérémy" userId="3ac1e2af-f9be-4196-9cc0-e5b3614b1f55" providerId="ADAL" clId="{70CD2030-12DF-9B42-B048-3321695D1653}" dt="2025-04-26T12:01:42.998" v="0"/>
          <ac:spMkLst>
            <pc:docMk/>
            <pc:sldMasterMk cId="2209977519" sldId="2147483648"/>
            <ac:spMk id="4" creationId="{00000000-0000-0000-0000-000000000000}"/>
          </ac:spMkLst>
        </pc:spChg>
        <pc:spChg chg="mod">
          <ac:chgData name="MACEIRAS Jérémy" userId="3ac1e2af-f9be-4196-9cc0-e5b3614b1f55" providerId="ADAL" clId="{70CD2030-12DF-9B42-B048-3321695D1653}" dt="2025-04-26T12:01:42.998" v="0"/>
          <ac:spMkLst>
            <pc:docMk/>
            <pc:sldMasterMk cId="2209977519" sldId="2147483648"/>
            <ac:spMk id="5" creationId="{00000000-0000-0000-0000-000000000000}"/>
          </ac:spMkLst>
        </pc:spChg>
        <pc:spChg chg="mod">
          <ac:chgData name="MACEIRAS Jérémy" userId="3ac1e2af-f9be-4196-9cc0-e5b3614b1f55" providerId="ADAL" clId="{70CD2030-12DF-9B42-B048-3321695D1653}" dt="2025-04-26T12:01:42.998" v="0"/>
          <ac:spMkLst>
            <pc:docMk/>
            <pc:sldMasterMk cId="2209977519" sldId="2147483648"/>
            <ac:spMk id="6" creationId="{00000000-0000-0000-0000-000000000000}"/>
          </ac:spMkLst>
        </pc:spChg>
        <pc:sldLayoutChg chg="modSp">
          <pc:chgData name="MACEIRAS Jérémy" userId="3ac1e2af-f9be-4196-9cc0-e5b3614b1f55" providerId="ADAL" clId="{70CD2030-12DF-9B42-B048-3321695D1653}" dt="2025-04-26T12:01:42.998" v="0"/>
          <pc:sldLayoutMkLst>
            <pc:docMk/>
            <pc:sldMasterMk cId="2209977519" sldId="2147483648"/>
            <pc:sldLayoutMk cId="3168075583" sldId="2147483649"/>
          </pc:sldLayoutMkLst>
          <pc:spChg chg="mod">
            <ac:chgData name="MACEIRAS Jérémy" userId="3ac1e2af-f9be-4196-9cc0-e5b3614b1f55" providerId="ADAL" clId="{70CD2030-12DF-9B42-B048-3321695D1653}" dt="2025-04-26T12:01:42.998" v="0"/>
            <ac:spMkLst>
              <pc:docMk/>
              <pc:sldMasterMk cId="2209977519" sldId="2147483648"/>
              <pc:sldLayoutMk cId="3168075583" sldId="2147483649"/>
              <ac:spMk id="2" creationId="{00000000-0000-0000-0000-000000000000}"/>
            </ac:spMkLst>
          </pc:spChg>
          <pc:spChg chg="mod">
            <ac:chgData name="MACEIRAS Jérémy" userId="3ac1e2af-f9be-4196-9cc0-e5b3614b1f55" providerId="ADAL" clId="{70CD2030-12DF-9B42-B048-3321695D1653}" dt="2025-04-26T12:01:42.998" v="0"/>
            <ac:spMkLst>
              <pc:docMk/>
              <pc:sldMasterMk cId="2209977519" sldId="2147483648"/>
              <pc:sldLayoutMk cId="3168075583" sldId="2147483649"/>
              <ac:spMk id="3" creationId="{00000000-0000-0000-0000-000000000000}"/>
            </ac:spMkLst>
          </pc:spChg>
        </pc:sldLayoutChg>
        <pc:sldLayoutChg chg="modSp">
          <pc:chgData name="MACEIRAS Jérémy" userId="3ac1e2af-f9be-4196-9cc0-e5b3614b1f55" providerId="ADAL" clId="{70CD2030-12DF-9B42-B048-3321695D1653}" dt="2025-04-26T12:01:42.998" v="0"/>
          <pc:sldLayoutMkLst>
            <pc:docMk/>
            <pc:sldMasterMk cId="2209977519" sldId="2147483648"/>
            <pc:sldLayoutMk cId="960648375" sldId="2147483651"/>
          </pc:sldLayoutMkLst>
          <pc:spChg chg="mod">
            <ac:chgData name="MACEIRAS Jérémy" userId="3ac1e2af-f9be-4196-9cc0-e5b3614b1f55" providerId="ADAL" clId="{70CD2030-12DF-9B42-B048-3321695D1653}" dt="2025-04-26T12:01:42.998" v="0"/>
            <ac:spMkLst>
              <pc:docMk/>
              <pc:sldMasterMk cId="2209977519" sldId="2147483648"/>
              <pc:sldLayoutMk cId="960648375" sldId="2147483651"/>
              <ac:spMk id="2" creationId="{00000000-0000-0000-0000-000000000000}"/>
            </ac:spMkLst>
          </pc:spChg>
          <pc:spChg chg="mod">
            <ac:chgData name="MACEIRAS Jérémy" userId="3ac1e2af-f9be-4196-9cc0-e5b3614b1f55" providerId="ADAL" clId="{70CD2030-12DF-9B42-B048-3321695D1653}" dt="2025-04-26T12:01:42.998" v="0"/>
            <ac:spMkLst>
              <pc:docMk/>
              <pc:sldMasterMk cId="2209977519" sldId="2147483648"/>
              <pc:sldLayoutMk cId="960648375" sldId="2147483651"/>
              <ac:spMk id="3" creationId="{00000000-0000-0000-0000-000000000000}"/>
            </ac:spMkLst>
          </pc:spChg>
        </pc:sldLayoutChg>
        <pc:sldLayoutChg chg="modSp">
          <pc:chgData name="MACEIRAS Jérémy" userId="3ac1e2af-f9be-4196-9cc0-e5b3614b1f55" providerId="ADAL" clId="{70CD2030-12DF-9B42-B048-3321695D1653}" dt="2025-04-26T12:01:42.998" v="0"/>
          <pc:sldLayoutMkLst>
            <pc:docMk/>
            <pc:sldMasterMk cId="2209977519" sldId="2147483648"/>
            <pc:sldLayoutMk cId="2782244947" sldId="2147483652"/>
          </pc:sldLayoutMkLst>
          <pc:spChg chg="mod">
            <ac:chgData name="MACEIRAS Jérémy" userId="3ac1e2af-f9be-4196-9cc0-e5b3614b1f55" providerId="ADAL" clId="{70CD2030-12DF-9B42-B048-3321695D1653}" dt="2025-04-26T12:01:42.998" v="0"/>
            <ac:spMkLst>
              <pc:docMk/>
              <pc:sldMasterMk cId="2209977519" sldId="2147483648"/>
              <pc:sldLayoutMk cId="2782244947" sldId="2147483652"/>
              <ac:spMk id="3" creationId="{00000000-0000-0000-0000-000000000000}"/>
            </ac:spMkLst>
          </pc:spChg>
          <pc:spChg chg="mod">
            <ac:chgData name="MACEIRAS Jérémy" userId="3ac1e2af-f9be-4196-9cc0-e5b3614b1f55" providerId="ADAL" clId="{70CD2030-12DF-9B42-B048-3321695D1653}" dt="2025-04-26T12:01:42.998" v="0"/>
            <ac:spMkLst>
              <pc:docMk/>
              <pc:sldMasterMk cId="2209977519" sldId="2147483648"/>
              <pc:sldLayoutMk cId="2782244947" sldId="2147483652"/>
              <ac:spMk id="4" creationId="{00000000-0000-0000-0000-000000000000}"/>
            </ac:spMkLst>
          </pc:spChg>
        </pc:sldLayoutChg>
        <pc:sldLayoutChg chg="modSp">
          <pc:chgData name="MACEIRAS Jérémy" userId="3ac1e2af-f9be-4196-9cc0-e5b3614b1f55" providerId="ADAL" clId="{70CD2030-12DF-9B42-B048-3321695D1653}" dt="2025-04-26T12:01:42.998" v="0"/>
          <pc:sldLayoutMkLst>
            <pc:docMk/>
            <pc:sldMasterMk cId="2209977519" sldId="2147483648"/>
            <pc:sldLayoutMk cId="990158736" sldId="2147483653"/>
          </pc:sldLayoutMkLst>
          <pc:spChg chg="mod">
            <ac:chgData name="MACEIRAS Jérémy" userId="3ac1e2af-f9be-4196-9cc0-e5b3614b1f55" providerId="ADAL" clId="{70CD2030-12DF-9B42-B048-3321695D1653}" dt="2025-04-26T12:01:42.998" v="0"/>
            <ac:spMkLst>
              <pc:docMk/>
              <pc:sldMasterMk cId="2209977519" sldId="2147483648"/>
              <pc:sldLayoutMk cId="990158736" sldId="2147483653"/>
              <ac:spMk id="3" creationId="{00000000-0000-0000-0000-000000000000}"/>
            </ac:spMkLst>
          </pc:spChg>
          <pc:spChg chg="mod">
            <ac:chgData name="MACEIRAS Jérémy" userId="3ac1e2af-f9be-4196-9cc0-e5b3614b1f55" providerId="ADAL" clId="{70CD2030-12DF-9B42-B048-3321695D1653}" dt="2025-04-26T12:01:42.998" v="0"/>
            <ac:spMkLst>
              <pc:docMk/>
              <pc:sldMasterMk cId="2209977519" sldId="2147483648"/>
              <pc:sldLayoutMk cId="990158736" sldId="2147483653"/>
              <ac:spMk id="4" creationId="{00000000-0000-0000-0000-000000000000}"/>
            </ac:spMkLst>
          </pc:spChg>
          <pc:spChg chg="mod">
            <ac:chgData name="MACEIRAS Jérémy" userId="3ac1e2af-f9be-4196-9cc0-e5b3614b1f55" providerId="ADAL" clId="{70CD2030-12DF-9B42-B048-3321695D1653}" dt="2025-04-26T12:01:42.998" v="0"/>
            <ac:spMkLst>
              <pc:docMk/>
              <pc:sldMasterMk cId="2209977519" sldId="2147483648"/>
              <pc:sldLayoutMk cId="990158736" sldId="2147483653"/>
              <ac:spMk id="5" creationId="{00000000-0000-0000-0000-000000000000}"/>
            </ac:spMkLst>
          </pc:spChg>
          <pc:spChg chg="mod">
            <ac:chgData name="MACEIRAS Jérémy" userId="3ac1e2af-f9be-4196-9cc0-e5b3614b1f55" providerId="ADAL" clId="{70CD2030-12DF-9B42-B048-3321695D1653}" dt="2025-04-26T12:01:42.998" v="0"/>
            <ac:spMkLst>
              <pc:docMk/>
              <pc:sldMasterMk cId="2209977519" sldId="2147483648"/>
              <pc:sldLayoutMk cId="990158736" sldId="2147483653"/>
              <ac:spMk id="6" creationId="{00000000-0000-0000-0000-000000000000}"/>
            </ac:spMkLst>
          </pc:spChg>
        </pc:sldLayoutChg>
        <pc:sldLayoutChg chg="modSp">
          <pc:chgData name="MACEIRAS Jérémy" userId="3ac1e2af-f9be-4196-9cc0-e5b3614b1f55" providerId="ADAL" clId="{70CD2030-12DF-9B42-B048-3321695D1653}" dt="2025-04-26T12:01:42.998" v="0"/>
          <pc:sldLayoutMkLst>
            <pc:docMk/>
            <pc:sldMasterMk cId="2209977519" sldId="2147483648"/>
            <pc:sldLayoutMk cId="1840726560" sldId="2147483656"/>
          </pc:sldLayoutMkLst>
          <pc:spChg chg="mod">
            <ac:chgData name="MACEIRAS Jérémy" userId="3ac1e2af-f9be-4196-9cc0-e5b3614b1f55" providerId="ADAL" clId="{70CD2030-12DF-9B42-B048-3321695D1653}" dt="2025-04-26T12:01:42.998" v="0"/>
            <ac:spMkLst>
              <pc:docMk/>
              <pc:sldMasterMk cId="2209977519" sldId="2147483648"/>
              <pc:sldLayoutMk cId="1840726560" sldId="2147483656"/>
              <ac:spMk id="2" creationId="{00000000-0000-0000-0000-000000000000}"/>
            </ac:spMkLst>
          </pc:spChg>
          <pc:spChg chg="mod">
            <ac:chgData name="MACEIRAS Jérémy" userId="3ac1e2af-f9be-4196-9cc0-e5b3614b1f55" providerId="ADAL" clId="{70CD2030-12DF-9B42-B048-3321695D1653}" dt="2025-04-26T12:01:42.998" v="0"/>
            <ac:spMkLst>
              <pc:docMk/>
              <pc:sldMasterMk cId="2209977519" sldId="2147483648"/>
              <pc:sldLayoutMk cId="1840726560" sldId="2147483656"/>
              <ac:spMk id="3" creationId="{00000000-0000-0000-0000-000000000000}"/>
            </ac:spMkLst>
          </pc:spChg>
          <pc:spChg chg="mod">
            <ac:chgData name="MACEIRAS Jérémy" userId="3ac1e2af-f9be-4196-9cc0-e5b3614b1f55" providerId="ADAL" clId="{70CD2030-12DF-9B42-B048-3321695D1653}" dt="2025-04-26T12:01:42.998" v="0"/>
            <ac:spMkLst>
              <pc:docMk/>
              <pc:sldMasterMk cId="2209977519" sldId="2147483648"/>
              <pc:sldLayoutMk cId="1840726560" sldId="2147483656"/>
              <ac:spMk id="4" creationId="{00000000-0000-0000-0000-000000000000}"/>
            </ac:spMkLst>
          </pc:spChg>
        </pc:sldLayoutChg>
        <pc:sldLayoutChg chg="modSp">
          <pc:chgData name="MACEIRAS Jérémy" userId="3ac1e2af-f9be-4196-9cc0-e5b3614b1f55" providerId="ADAL" clId="{70CD2030-12DF-9B42-B048-3321695D1653}" dt="2025-04-26T12:01:42.998" v="0"/>
          <pc:sldLayoutMkLst>
            <pc:docMk/>
            <pc:sldMasterMk cId="2209977519" sldId="2147483648"/>
            <pc:sldLayoutMk cId="3889236939" sldId="2147483657"/>
          </pc:sldLayoutMkLst>
          <pc:spChg chg="mod">
            <ac:chgData name="MACEIRAS Jérémy" userId="3ac1e2af-f9be-4196-9cc0-e5b3614b1f55" providerId="ADAL" clId="{70CD2030-12DF-9B42-B048-3321695D1653}" dt="2025-04-26T12:01:42.998" v="0"/>
            <ac:spMkLst>
              <pc:docMk/>
              <pc:sldMasterMk cId="2209977519" sldId="2147483648"/>
              <pc:sldLayoutMk cId="3889236939" sldId="2147483657"/>
              <ac:spMk id="2" creationId="{00000000-0000-0000-0000-000000000000}"/>
            </ac:spMkLst>
          </pc:spChg>
          <pc:spChg chg="mod">
            <ac:chgData name="MACEIRAS Jérémy" userId="3ac1e2af-f9be-4196-9cc0-e5b3614b1f55" providerId="ADAL" clId="{70CD2030-12DF-9B42-B048-3321695D1653}" dt="2025-04-26T12:01:42.998" v="0"/>
            <ac:spMkLst>
              <pc:docMk/>
              <pc:sldMasterMk cId="2209977519" sldId="2147483648"/>
              <pc:sldLayoutMk cId="3889236939" sldId="2147483657"/>
              <ac:spMk id="3" creationId="{00000000-0000-0000-0000-000000000000}"/>
            </ac:spMkLst>
          </pc:spChg>
          <pc:spChg chg="mod">
            <ac:chgData name="MACEIRAS Jérémy" userId="3ac1e2af-f9be-4196-9cc0-e5b3614b1f55" providerId="ADAL" clId="{70CD2030-12DF-9B42-B048-3321695D1653}" dt="2025-04-26T12:01:42.998" v="0"/>
            <ac:spMkLst>
              <pc:docMk/>
              <pc:sldMasterMk cId="2209977519" sldId="2147483648"/>
              <pc:sldLayoutMk cId="3889236939" sldId="2147483657"/>
              <ac:spMk id="4" creationId="{00000000-0000-0000-0000-000000000000}"/>
            </ac:spMkLst>
          </pc:spChg>
        </pc:sldLayoutChg>
        <pc:sldLayoutChg chg="modSp">
          <pc:chgData name="MACEIRAS Jérémy" userId="3ac1e2af-f9be-4196-9cc0-e5b3614b1f55" providerId="ADAL" clId="{70CD2030-12DF-9B42-B048-3321695D1653}" dt="2025-04-26T12:01:42.998" v="0"/>
          <pc:sldLayoutMkLst>
            <pc:docMk/>
            <pc:sldMasterMk cId="2209977519" sldId="2147483648"/>
            <pc:sldLayoutMk cId="3612223792" sldId="2147483659"/>
          </pc:sldLayoutMkLst>
          <pc:spChg chg="mod">
            <ac:chgData name="MACEIRAS Jérémy" userId="3ac1e2af-f9be-4196-9cc0-e5b3614b1f55" providerId="ADAL" clId="{70CD2030-12DF-9B42-B048-3321695D1653}" dt="2025-04-26T12:01:42.998" v="0"/>
            <ac:spMkLst>
              <pc:docMk/>
              <pc:sldMasterMk cId="2209977519" sldId="2147483648"/>
              <pc:sldLayoutMk cId="3612223792" sldId="2147483659"/>
              <ac:spMk id="2" creationId="{00000000-0000-0000-0000-000000000000}"/>
            </ac:spMkLst>
          </pc:spChg>
          <pc:spChg chg="mod">
            <ac:chgData name="MACEIRAS Jérémy" userId="3ac1e2af-f9be-4196-9cc0-e5b3614b1f55" providerId="ADAL" clId="{70CD2030-12DF-9B42-B048-3321695D1653}" dt="2025-04-26T12:01:42.998" v="0"/>
            <ac:spMkLst>
              <pc:docMk/>
              <pc:sldMasterMk cId="2209977519" sldId="2147483648"/>
              <pc:sldLayoutMk cId="3612223792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Apprendre à Cuisiner : Les Bases pour Devenir un As du Brunch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Ton défi Top Chef 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Choisir une recette.</a:t>
            </a:r>
          </a:p>
          <a:p>
            <a:r>
              <a:t>- Organiser ton espace.</a:t>
            </a:r>
          </a:p>
          <a:p>
            <a:r>
              <a:t>- Respecter les étapes et le temps.</a:t>
            </a:r>
          </a:p>
          <a:p>
            <a:r>
              <a:t>- Soigner la présentation comme à Top Chef 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Cuisiner =</a:t>
            </a:r>
          </a:p>
          <a:p>
            <a:r>
              <a:t>- Organisation</a:t>
            </a:r>
          </a:p>
          <a:p>
            <a:r>
              <a:t>- Compréhension</a:t>
            </a:r>
          </a:p>
          <a:p>
            <a:r>
              <a:t>- Plaisir</a:t>
            </a:r>
          </a:p>
          <a:p>
            <a:r>
              <a:t>- Partage</a:t>
            </a:r>
          </a:p>
          <a:p>
            <a:endParaRPr/>
          </a:p>
          <a:p>
            <a:r>
              <a:t>“Le meilleur plat, c'est celui qu'on fait avec envie.”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Objectif du cours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Cuisiner des recettes simples et gourmandes</a:t>
            </a:r>
          </a:p>
          <a:p>
            <a:r>
              <a:t>- Comprendre les consignes culinaires</a:t>
            </a:r>
          </a:p>
          <a:p>
            <a:r>
              <a:t>- Mieux s’organiser en cuisine</a:t>
            </a:r>
          </a:p>
          <a:p>
            <a:r>
              <a:t>- Adapter les recettes selon ses besoins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Tes premières recettes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🥞 Crêpes classiques</a:t>
            </a:r>
          </a:p>
          <a:p>
            <a:r>
              <a:t>- 🍳 Omelette moelleuse</a:t>
            </a:r>
          </a:p>
          <a:p>
            <a:r>
              <a:t>- 🍫 Mousse au chocolat</a:t>
            </a:r>
          </a:p>
          <a:p>
            <a:r>
              <a:t>- 🍰 Tiramisu italien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Exemple : Crêpes faciles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**Ingrédients simples** : farine, œufs, lait, sucre.</a:t>
            </a:r>
          </a:p>
          <a:p>
            <a:r>
              <a:t>**Astuces :**</a:t>
            </a:r>
          </a:p>
          <a:p>
            <a:r>
              <a:t>- Éviter les grumeaux : ajouter le lait progressivement.</a:t>
            </a:r>
          </a:p>
          <a:p>
            <a:r>
              <a:t>- Repos de la pâte = crêpes plus moelleuses 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Exemple : Omelette rapide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**3 étapes clés :**</a:t>
            </a:r>
          </a:p>
          <a:p>
            <a:r>
              <a:t>- Battre les œufs à la fourchette.</a:t>
            </a:r>
          </a:p>
          <a:p>
            <a:r>
              <a:t>- Cuire sans trop toucher.</a:t>
            </a:r>
          </a:p>
          <a:p>
            <a:r>
              <a:t>- Plier et servir baveuse ou bien cuite.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Comprendre les mots de la cuisine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**Fouetter** = battre vite pour aérer.</a:t>
            </a:r>
          </a:p>
          <a:p>
            <a:r>
              <a:t>- **Battre en omelette** = mélanger doucement.</a:t>
            </a:r>
          </a:p>
          <a:p>
            <a:r>
              <a:t>- **Incorporer délicatement** = mélanger sans casser.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Gérer son temps = Moins de stress 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Lire la recette avant de commencer.</a:t>
            </a:r>
          </a:p>
          <a:p>
            <a:r>
              <a:t>- Préparer tous les ingrédients (mise en place).</a:t>
            </a:r>
          </a:p>
          <a:p>
            <a:r>
              <a:t>- Utiliser un minuteur.</a:t>
            </a:r>
          </a:p>
          <a:p>
            <a:r>
              <a:t>- Nettoyer au fur et à mesure.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Exemple d'organisation : Crêpes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Pâte : 15 min</a:t>
            </a:r>
          </a:p>
          <a:p>
            <a:r>
              <a:t>- Repos : 1h</a:t>
            </a:r>
          </a:p>
          <a:p>
            <a:r>
              <a:t>- Cuisson : 5 min</a:t>
            </a:r>
          </a:p>
          <a:p>
            <a:r>
              <a:t>Pendant le repos : préparer garnitures 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Adapter une recette facilement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Pas de lait ? → lait d’amande.</a:t>
            </a:r>
          </a:p>
          <a:p>
            <a:r>
              <a:t>- Pas de sucre vanillé ? → sucre + vanille.</a:t>
            </a:r>
          </a:p>
          <a:p>
            <a:r>
              <a:t>- Diviser ou multiplier les quantités selon le nombre de personnes.</a:t>
            </a:r>
          </a:p>
          <a:p>
            <a:r>
              <a:t>- Version express pour gagner du temps.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330</Words>
  <Application>Microsoft Macintosh PowerPoint</Application>
  <PresentationFormat>Grand écran</PresentationFormat>
  <Paragraphs>53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Apprendre à Cuisiner : Les Bases pour Devenir un As du Brunch</vt:lpstr>
      <vt:lpstr>Objectif du cours</vt:lpstr>
      <vt:lpstr>Tes premières recettes</vt:lpstr>
      <vt:lpstr>Exemple : Crêpes faciles</vt:lpstr>
      <vt:lpstr>Exemple : Omelette rapide</vt:lpstr>
      <vt:lpstr>Comprendre les mots de la cuisine</vt:lpstr>
      <vt:lpstr>Gérer son temps = Moins de stress !</vt:lpstr>
      <vt:lpstr>Exemple d'organisation : Crêpes</vt:lpstr>
      <vt:lpstr>Adapter une recette facilement</vt:lpstr>
      <vt:lpstr>Ton défi Top Chef !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MACEIRAS Jérémy</cp:lastModifiedBy>
  <cp:revision>1</cp:revision>
  <dcterms:created xsi:type="dcterms:W3CDTF">2013-01-27T09:14:16Z</dcterms:created>
  <dcterms:modified xsi:type="dcterms:W3CDTF">2025-04-26T12:01:45Z</dcterms:modified>
  <cp:category/>
</cp:coreProperties>
</file>